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43891200" cy="329184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NXh5efAchDfbbhH++5o6CefpS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B74B1E-EB3F-4278-AE2C-F9AA33BA8A60}" v="29" dt="2020-05-22T16:41:13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4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Garretson" userId="8b9321e8b51a6e78" providerId="LiveId" clId="{6EB74B1E-EB3F-4278-AE2C-F9AA33BA8A60}"/>
    <pc:docChg chg="undo custSel addSld modSld">
      <pc:chgData name="Alexis Garretson" userId="8b9321e8b51a6e78" providerId="LiveId" clId="{6EB74B1E-EB3F-4278-AE2C-F9AA33BA8A60}" dt="2020-05-22T16:41:13.260" v="30" actId="14826"/>
      <pc:docMkLst>
        <pc:docMk/>
      </pc:docMkLst>
      <pc:sldChg chg="addSp delSp modSp">
        <pc:chgData name="Alexis Garretson" userId="8b9321e8b51a6e78" providerId="LiveId" clId="{6EB74B1E-EB3F-4278-AE2C-F9AA33BA8A60}" dt="2020-05-22T16:41:13.260" v="30" actId="14826"/>
        <pc:sldMkLst>
          <pc:docMk/>
          <pc:sldMk cId="0" sldId="256"/>
        </pc:sldMkLst>
        <pc:grpChg chg="mod">
          <ac:chgData name="Alexis Garretson" userId="8b9321e8b51a6e78" providerId="LiveId" clId="{6EB74B1E-EB3F-4278-AE2C-F9AA33BA8A60}" dt="2020-05-22T16:41:13.260" v="30" actId="14826"/>
          <ac:grpSpMkLst>
            <pc:docMk/>
            <pc:sldMk cId="0" sldId="256"/>
            <ac:grpSpMk id="99" creationId="{00000000-0000-0000-0000-000000000000}"/>
          </ac:grpSpMkLst>
        </pc:grpChg>
        <pc:picChg chg="add del mod">
          <ac:chgData name="Alexis Garretson" userId="8b9321e8b51a6e78" providerId="LiveId" clId="{6EB74B1E-EB3F-4278-AE2C-F9AA33BA8A60}" dt="2020-05-22T16:38:27.967" v="3"/>
          <ac:picMkLst>
            <pc:docMk/>
            <pc:sldMk cId="0" sldId="256"/>
            <ac:picMk id="33" creationId="{19F1AD68-2AB5-44D5-8E4B-1F7700A19DB4}"/>
          </ac:picMkLst>
        </pc:picChg>
        <pc:picChg chg="add del mod">
          <ac:chgData name="Alexis Garretson" userId="8b9321e8b51a6e78" providerId="LiveId" clId="{6EB74B1E-EB3F-4278-AE2C-F9AA33BA8A60}" dt="2020-05-22T16:38:27.965" v="2"/>
          <ac:picMkLst>
            <pc:docMk/>
            <pc:sldMk cId="0" sldId="256"/>
            <ac:picMk id="34" creationId="{714122DD-BDDA-4BC8-8235-C8A9D45F254B}"/>
          </ac:picMkLst>
        </pc:picChg>
        <pc:picChg chg="mod">
          <ac:chgData name="Alexis Garretson" userId="8b9321e8b51a6e78" providerId="LiveId" clId="{6EB74B1E-EB3F-4278-AE2C-F9AA33BA8A60}" dt="2020-05-22T16:41:13.260" v="30" actId="14826"/>
          <ac:picMkLst>
            <pc:docMk/>
            <pc:sldMk cId="0" sldId="256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1:13.260" v="30" actId="14826"/>
          <ac:picMkLst>
            <pc:docMk/>
            <pc:sldMk cId="0" sldId="256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1:08.101" v="29" actId="14826"/>
        <pc:sldMkLst>
          <pc:docMk/>
          <pc:sldMk cId="2996716636" sldId="257"/>
        </pc:sldMkLst>
        <pc:grpChg chg="mod">
          <ac:chgData name="Alexis Garretson" userId="8b9321e8b51a6e78" providerId="LiveId" clId="{6EB74B1E-EB3F-4278-AE2C-F9AA33BA8A60}" dt="2020-05-22T16:41:08.101" v="29" actId="14826"/>
          <ac:grpSpMkLst>
            <pc:docMk/>
            <pc:sldMk cId="2996716636" sldId="257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1:08.101" v="29" actId="14826"/>
          <ac:picMkLst>
            <pc:docMk/>
            <pc:sldMk cId="2996716636" sldId="257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1:08.101" v="29" actId="14826"/>
          <ac:picMkLst>
            <pc:docMk/>
            <pc:sldMk cId="2996716636" sldId="257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58.391" v="28" actId="14826"/>
        <pc:sldMkLst>
          <pc:docMk/>
          <pc:sldMk cId="3425160039" sldId="258"/>
        </pc:sldMkLst>
        <pc:grpChg chg="mod">
          <ac:chgData name="Alexis Garretson" userId="8b9321e8b51a6e78" providerId="LiveId" clId="{6EB74B1E-EB3F-4278-AE2C-F9AA33BA8A60}" dt="2020-05-22T16:40:58.391" v="28" actId="14826"/>
          <ac:grpSpMkLst>
            <pc:docMk/>
            <pc:sldMk cId="3425160039" sldId="258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58.391" v="28" actId="14826"/>
          <ac:picMkLst>
            <pc:docMk/>
            <pc:sldMk cId="3425160039" sldId="258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58.391" v="28" actId="14826"/>
          <ac:picMkLst>
            <pc:docMk/>
            <pc:sldMk cId="3425160039" sldId="258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48.657" v="27" actId="14826"/>
        <pc:sldMkLst>
          <pc:docMk/>
          <pc:sldMk cId="2100465142" sldId="259"/>
        </pc:sldMkLst>
        <pc:grpChg chg="mod">
          <ac:chgData name="Alexis Garretson" userId="8b9321e8b51a6e78" providerId="LiveId" clId="{6EB74B1E-EB3F-4278-AE2C-F9AA33BA8A60}" dt="2020-05-22T16:40:48.657" v="27" actId="14826"/>
          <ac:grpSpMkLst>
            <pc:docMk/>
            <pc:sldMk cId="2100465142" sldId="259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48.657" v="27" actId="14826"/>
          <ac:picMkLst>
            <pc:docMk/>
            <pc:sldMk cId="2100465142" sldId="259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48.657" v="27" actId="14826"/>
          <ac:picMkLst>
            <pc:docMk/>
            <pc:sldMk cId="2100465142" sldId="259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42.036" v="26" actId="14826"/>
        <pc:sldMkLst>
          <pc:docMk/>
          <pc:sldMk cId="2836365917" sldId="260"/>
        </pc:sldMkLst>
        <pc:grpChg chg="mod">
          <ac:chgData name="Alexis Garretson" userId="8b9321e8b51a6e78" providerId="LiveId" clId="{6EB74B1E-EB3F-4278-AE2C-F9AA33BA8A60}" dt="2020-05-22T16:40:42.036" v="26" actId="14826"/>
          <ac:grpSpMkLst>
            <pc:docMk/>
            <pc:sldMk cId="2836365917" sldId="260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42.036" v="26" actId="14826"/>
          <ac:picMkLst>
            <pc:docMk/>
            <pc:sldMk cId="2836365917" sldId="260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42.036" v="26" actId="14826"/>
          <ac:picMkLst>
            <pc:docMk/>
            <pc:sldMk cId="2836365917" sldId="260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31.197" v="25" actId="14826"/>
        <pc:sldMkLst>
          <pc:docMk/>
          <pc:sldMk cId="834886724" sldId="261"/>
        </pc:sldMkLst>
        <pc:grpChg chg="mod">
          <ac:chgData name="Alexis Garretson" userId="8b9321e8b51a6e78" providerId="LiveId" clId="{6EB74B1E-EB3F-4278-AE2C-F9AA33BA8A60}" dt="2020-05-22T16:40:31.197" v="25" actId="14826"/>
          <ac:grpSpMkLst>
            <pc:docMk/>
            <pc:sldMk cId="834886724" sldId="261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31.197" v="25" actId="14826"/>
          <ac:picMkLst>
            <pc:docMk/>
            <pc:sldMk cId="834886724" sldId="261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31.197" v="25" actId="14826"/>
          <ac:picMkLst>
            <pc:docMk/>
            <pc:sldMk cId="834886724" sldId="261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22.847" v="24" actId="14826"/>
        <pc:sldMkLst>
          <pc:docMk/>
          <pc:sldMk cId="1079519335" sldId="262"/>
        </pc:sldMkLst>
        <pc:grpChg chg="mod">
          <ac:chgData name="Alexis Garretson" userId="8b9321e8b51a6e78" providerId="LiveId" clId="{6EB74B1E-EB3F-4278-AE2C-F9AA33BA8A60}" dt="2020-05-22T16:40:22.847" v="24" actId="14826"/>
          <ac:grpSpMkLst>
            <pc:docMk/>
            <pc:sldMk cId="1079519335" sldId="262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22.847" v="24" actId="14826"/>
          <ac:picMkLst>
            <pc:docMk/>
            <pc:sldMk cId="1079519335" sldId="262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22.847" v="24" actId="14826"/>
          <ac:picMkLst>
            <pc:docMk/>
            <pc:sldMk cId="1079519335" sldId="262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15.398" v="23" actId="14826"/>
        <pc:sldMkLst>
          <pc:docMk/>
          <pc:sldMk cId="3068236579" sldId="263"/>
        </pc:sldMkLst>
        <pc:grpChg chg="mod">
          <ac:chgData name="Alexis Garretson" userId="8b9321e8b51a6e78" providerId="LiveId" clId="{6EB74B1E-EB3F-4278-AE2C-F9AA33BA8A60}" dt="2020-05-22T16:40:15.398" v="23" actId="14826"/>
          <ac:grpSpMkLst>
            <pc:docMk/>
            <pc:sldMk cId="3068236579" sldId="263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15.398" v="23" actId="14826"/>
          <ac:picMkLst>
            <pc:docMk/>
            <pc:sldMk cId="3068236579" sldId="263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15.398" v="23" actId="14826"/>
          <ac:picMkLst>
            <pc:docMk/>
            <pc:sldMk cId="3068236579" sldId="263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40:05.819" v="22" actId="14826"/>
        <pc:sldMkLst>
          <pc:docMk/>
          <pc:sldMk cId="357228892" sldId="264"/>
        </pc:sldMkLst>
        <pc:grpChg chg="mod">
          <ac:chgData name="Alexis Garretson" userId="8b9321e8b51a6e78" providerId="LiveId" clId="{6EB74B1E-EB3F-4278-AE2C-F9AA33BA8A60}" dt="2020-05-22T16:40:05.819" v="22" actId="14826"/>
          <ac:grpSpMkLst>
            <pc:docMk/>
            <pc:sldMk cId="357228892" sldId="264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40:05.819" v="22" actId="14826"/>
          <ac:picMkLst>
            <pc:docMk/>
            <pc:sldMk cId="357228892" sldId="264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40:05.819" v="22" actId="14826"/>
          <ac:picMkLst>
            <pc:docMk/>
            <pc:sldMk cId="357228892" sldId="264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39:55.231" v="21" actId="14826"/>
        <pc:sldMkLst>
          <pc:docMk/>
          <pc:sldMk cId="2648075217" sldId="265"/>
        </pc:sldMkLst>
        <pc:grpChg chg="mod">
          <ac:chgData name="Alexis Garretson" userId="8b9321e8b51a6e78" providerId="LiveId" clId="{6EB74B1E-EB3F-4278-AE2C-F9AA33BA8A60}" dt="2020-05-22T16:39:55.231" v="21" actId="14826"/>
          <ac:grpSpMkLst>
            <pc:docMk/>
            <pc:sldMk cId="2648075217" sldId="265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39:55.231" v="21" actId="14826"/>
          <ac:picMkLst>
            <pc:docMk/>
            <pc:sldMk cId="2648075217" sldId="265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39:55.231" v="21" actId="14826"/>
          <ac:picMkLst>
            <pc:docMk/>
            <pc:sldMk cId="2648075217" sldId="265"/>
            <ac:picMk id="101" creationId="{00000000-0000-0000-0000-000000000000}"/>
          </ac:picMkLst>
        </pc:picChg>
      </pc:sldChg>
      <pc:sldChg chg="modSp add">
        <pc:chgData name="Alexis Garretson" userId="8b9321e8b51a6e78" providerId="LiveId" clId="{6EB74B1E-EB3F-4278-AE2C-F9AA33BA8A60}" dt="2020-05-22T16:39:46.972" v="20" actId="14826"/>
        <pc:sldMkLst>
          <pc:docMk/>
          <pc:sldMk cId="3877465413" sldId="266"/>
        </pc:sldMkLst>
        <pc:grpChg chg="mod">
          <ac:chgData name="Alexis Garretson" userId="8b9321e8b51a6e78" providerId="LiveId" clId="{6EB74B1E-EB3F-4278-AE2C-F9AA33BA8A60}" dt="2020-05-22T16:39:46.972" v="20" actId="14826"/>
          <ac:grpSpMkLst>
            <pc:docMk/>
            <pc:sldMk cId="3877465413" sldId="266"/>
            <ac:grpSpMk id="99" creationId="{00000000-0000-0000-0000-000000000000}"/>
          </ac:grpSpMkLst>
        </pc:grpChg>
        <pc:picChg chg="mod">
          <ac:chgData name="Alexis Garretson" userId="8b9321e8b51a6e78" providerId="LiveId" clId="{6EB74B1E-EB3F-4278-AE2C-F9AA33BA8A60}" dt="2020-05-22T16:39:46.972" v="20" actId="14826"/>
          <ac:picMkLst>
            <pc:docMk/>
            <pc:sldMk cId="3877465413" sldId="266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39:46.972" v="20" actId="14826"/>
          <ac:picMkLst>
            <pc:docMk/>
            <pc:sldMk cId="3877465413" sldId="266"/>
            <ac:picMk id="101" creationId="{00000000-0000-0000-0000-000000000000}"/>
          </ac:picMkLst>
        </pc:picChg>
      </pc:sldChg>
      <pc:sldChg chg="addSp delSp modSp add mod">
        <pc:chgData name="Alexis Garretson" userId="8b9321e8b51a6e78" providerId="LiveId" clId="{6EB74B1E-EB3F-4278-AE2C-F9AA33BA8A60}" dt="2020-05-22T16:39:37.723" v="19" actId="14826"/>
        <pc:sldMkLst>
          <pc:docMk/>
          <pc:sldMk cId="1757845265" sldId="267"/>
        </pc:sldMkLst>
        <pc:grpChg chg="add del mod">
          <ac:chgData name="Alexis Garretson" userId="8b9321e8b51a6e78" providerId="LiveId" clId="{6EB74B1E-EB3F-4278-AE2C-F9AA33BA8A60}" dt="2020-05-22T16:39:37.723" v="19" actId="14826"/>
          <ac:grpSpMkLst>
            <pc:docMk/>
            <pc:sldMk cId="1757845265" sldId="267"/>
            <ac:grpSpMk id="99" creationId="{00000000-0000-0000-0000-000000000000}"/>
          </ac:grpSpMkLst>
        </pc:grpChg>
        <pc:picChg chg="add del mod">
          <ac:chgData name="Alexis Garretson" userId="8b9321e8b51a6e78" providerId="LiveId" clId="{6EB74B1E-EB3F-4278-AE2C-F9AA33BA8A60}" dt="2020-05-22T16:38:53.378" v="17"/>
          <ac:picMkLst>
            <pc:docMk/>
            <pc:sldMk cId="1757845265" sldId="267"/>
            <ac:picMk id="3" creationId="{5AAAE309-D3B9-4EFC-816E-EA22D2C1B5F4}"/>
          </ac:picMkLst>
        </pc:picChg>
        <pc:picChg chg="mod">
          <ac:chgData name="Alexis Garretson" userId="8b9321e8b51a6e78" providerId="LiveId" clId="{6EB74B1E-EB3F-4278-AE2C-F9AA33BA8A60}" dt="2020-05-22T16:39:37.723" v="19" actId="14826"/>
          <ac:picMkLst>
            <pc:docMk/>
            <pc:sldMk cId="1757845265" sldId="267"/>
            <ac:picMk id="100" creationId="{00000000-0000-0000-0000-000000000000}"/>
          </ac:picMkLst>
        </pc:picChg>
        <pc:picChg chg="mod">
          <ac:chgData name="Alexis Garretson" userId="8b9321e8b51a6e78" providerId="LiveId" clId="{6EB74B1E-EB3F-4278-AE2C-F9AA33BA8A60}" dt="2020-05-22T16:39:37.723" v="19" actId="14826"/>
          <ac:picMkLst>
            <pc:docMk/>
            <pc:sldMk cId="1757845265" sldId="267"/>
            <ac:picMk id="10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768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445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29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10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670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7961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435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2496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5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91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21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19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486400" y="17289781"/>
            <a:ext cx="32918401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1502390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22193250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2990852" y="1779270"/>
            <a:ext cx="27896822" cy="2784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994662" y="22029430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Arial"/>
              <a:buNone/>
              <a:defRPr sz="15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None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64807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87746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75784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996716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42516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046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83636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83488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107951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6823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74350"/>
            <a:ext cx="20552819" cy="13212526"/>
            <a:chOff x="572677" y="19741101"/>
            <a:chExt cx="20155751" cy="12606169"/>
          </a:xfrm>
        </p:grpSpPr>
        <p:pic>
          <p:nvPicPr>
            <p:cNvPr id="100" name="Google Shape;100;p1"/>
            <p:cNvPicPr preferRelativeResize="0"/>
            <p:nvPr/>
          </p:nvPicPr>
          <p:blipFill>
            <a:blip r:embed="rId8"/>
            <a:srcRect/>
            <a:stretch/>
          </p:blipFill>
          <p:spPr>
            <a:xfrm>
              <a:off x="572677" y="19741101"/>
              <a:ext cx="20155751" cy="12606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Collection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57228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</Words>
  <Application>Microsoft Office PowerPoint</Application>
  <PresentationFormat>Custom</PresentationFormat>
  <Paragraphs>180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Garretson</dc:creator>
  <cp:lastModifiedBy>Alexis Garretson</cp:lastModifiedBy>
  <cp:revision>1</cp:revision>
  <dcterms:created xsi:type="dcterms:W3CDTF">2017-11-28T22:35:08Z</dcterms:created>
  <dcterms:modified xsi:type="dcterms:W3CDTF">2020-05-22T16:41:16Z</dcterms:modified>
</cp:coreProperties>
</file>